
<file path=[Content_Types].xml><?xml version="1.0" encoding="utf-8"?>
<Types xmlns="http://schemas.openxmlformats.org/package/2006/content-types">
  <Default Extension="fntdata" ContentType="application/x-fontdata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6" r:id="rId2"/>
    <p:sldId id="267" r:id="rId3"/>
    <p:sldId id="283" r:id="rId4"/>
  </p:sldIdLst>
  <p:sldSz cx="12192000" cy="6858000"/>
  <p:notesSz cx="6858000" cy="9144000"/>
  <p:embeddedFontLst>
    <p:embeddedFont>
      <p:font typeface="맑은 고딕" panose="020B0503020000020004" pitchFamily="50" charset="-127"/>
      <p:regular r:id="rId5"/>
      <p:bold r:id="rId6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009AFB1-4803-4DD9-B62B-ADE9C4F67A88}">
          <p14:sldIdLst>
            <p14:sldId id="276"/>
            <p14:sldId id="267"/>
            <p14:sldId id="283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F2F2F2"/>
    <a:srgbClr val="FFFFFF"/>
    <a:srgbClr val="000000"/>
    <a:srgbClr val="DF980B"/>
    <a:srgbClr val="E91201"/>
    <a:srgbClr val="E8A00C"/>
    <a:srgbClr val="548235"/>
    <a:srgbClr val="BF9000"/>
    <a:srgbClr val="466C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204" autoAdjust="0"/>
    <p:restoredTop sz="94598" autoAdjust="0"/>
  </p:normalViewPr>
  <p:slideViewPr>
    <p:cSldViewPr snapToGrid="0">
      <p:cViewPr varScale="1">
        <p:scale>
          <a:sx n="86" d="100"/>
          <a:sy n="86" d="100"/>
        </p:scale>
        <p:origin x="552" y="53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5" Type="http://schemas.openxmlformats.org/officeDocument/2006/relationships/font" Target="fonts/font1.fntdata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media1.mp4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C8246-E934-4DB2-A8E5-13C6DBEF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90C343-EA3E-4134-9282-E834D2EF4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FBD894-8EC6-4890-8230-3BA10D012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6993B5-3033-49BC-9C10-F3D9F15D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9987A-C302-4C37-864D-87AFC310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9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34A1C-E9FF-4E71-8C36-A996F495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F9D587-1611-41F0-8CE8-B3D7D129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45F21-5347-4A2C-8186-7E9D56E9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5E2E3-9D46-4A27-965E-3E2812AB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B21004-1035-4EBF-8507-773F632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27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26AD35-23E5-40BD-8FC7-30CB6BC5F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3582D6-03EA-42DA-989E-06C79F5E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80000-CC81-4649-BF40-E954C555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B099CB-B714-4A41-B238-DDCE57A9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F4B51F-BFD0-40BA-8E3E-D351F02D1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7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C3A7B-2D44-49C5-9CF9-2F5C969D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91D21-43F5-4570-BDA5-E599A3145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5BED9-125C-400F-B466-B500BFF0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4EB081-8ABF-45A8-80FA-595FF2D4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F7DD9-0256-46F2-9B58-0577C217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5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C3195-D36F-44FD-A5D1-20449C9C3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8F336-A5E4-4D0D-93D9-6505AFFB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B256D-A953-49E0-94FE-75FF678C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A87FD-7B27-4539-8B54-0912927A1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7FE27-6911-4A1B-9E33-BBB44D23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11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A1610-A8DE-41D9-914E-89A5F043F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F19B6E-E9B3-40A4-8478-394947760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624A4E-08EB-4020-86F1-3EFDBE48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3B3973-BDCF-4899-B88A-A549B08A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6A136-116D-4820-BB72-BFD367A8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971525-50AD-45AC-9D75-E50D103B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85AAD-8C36-4ECD-A469-589322FD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C6275-657B-4C3F-BBAF-6824A71C4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FAD28A-7937-4540-AB47-66C767F1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97442-97E4-430D-95DA-AF368C659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C8B46C-3F31-4F65-BF0A-51B60BBB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1217EA-16B8-44DF-A9FA-04E71ACC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78E528-D107-41A8-B7CB-B7562AA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1EEEA-B6B2-4BE5-AC70-1DAD279D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9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06C76-D418-470B-8209-77DEC899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95D217-7601-4482-9CCE-3B93ED51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DA5DF4-8865-45C0-AD3C-49A44270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86B13A-E31C-4AF9-B6F7-B1EAF0D3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70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B41C16-519A-4619-99E6-43A75437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BD1C9A-9C51-435E-BB86-F2B6925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6D1DF8-6476-4747-BDC9-07C959DA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67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6A55A-B0A6-4860-9600-F2555E81B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754843-2D5C-4FD5-B9E4-6CAB0B587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0BD66B-FC2D-4717-9705-7BE35861F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6C132E-B683-41F9-BC51-878C250D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3B0EDB-526B-43C3-BE07-ED3C2D20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4DED7-3554-4DC3-A26C-CE111034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EE326-EE38-4FE2-80E7-ADB84E52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062FC1-176F-4F85-B150-19FE81B541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C18C90-9D61-4C27-8BD9-0F963D2BA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74A8A-FEC2-434E-99F4-8A01214B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15759E-2629-4B80-B2C0-522D70CF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8AF915-8DC8-4698-A38C-672DBAFD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790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67CCB2-5FFA-4AD6-8F97-0554FC16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009AFC-20A5-45C3-B268-D65E56B64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CC11A-3ECA-4AF9-84A5-8204914A0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C485E-DD6D-4276-A4C8-44658A862915}" type="datetimeFigureOut">
              <a:rPr lang="ko-KR" altLang="en-US" smtClean="0"/>
              <a:t>2018-12-09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2D70-0764-4CA2-84EB-28E8F5B71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14FDD3-1E16-45D0-8CD7-8C44FAF37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FBAAA45-D5E6-4CB3-9C26-974D05DE67CD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6C16336-F46A-4A5B-92B6-9196279202B6}"/>
              </a:ext>
            </a:extLst>
          </p:cNvPr>
          <p:cNvGrpSpPr/>
          <p:nvPr/>
        </p:nvGrpSpPr>
        <p:grpSpPr>
          <a:xfrm>
            <a:off x="3577472" y="31983"/>
            <a:ext cx="8640028" cy="6858000"/>
            <a:chOff x="3577472" y="0"/>
            <a:chExt cx="8640028" cy="6858000"/>
          </a:xfrm>
          <a:solidFill>
            <a:schemeClr val="accent1">
              <a:lumMod val="5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0B9B679-C805-428C-83A0-CCF8654C5B8D}"/>
                </a:ext>
              </a:extLst>
            </p:cNvPr>
            <p:cNvSpPr/>
            <p:nvPr/>
          </p:nvSpPr>
          <p:spPr>
            <a:xfrm>
              <a:off x="7847814" y="0"/>
              <a:ext cx="43696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4B7274C5-4392-4C4F-8879-7B470D8054A9}"/>
                </a:ext>
              </a:extLst>
            </p:cNvPr>
            <p:cNvSpPr/>
            <p:nvPr/>
          </p:nvSpPr>
          <p:spPr>
            <a:xfrm rot="10800000">
              <a:off x="3577472" y="1"/>
              <a:ext cx="4270342" cy="68579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6AAA47-0692-4324-BA85-47C74FDFB9EA}"/>
              </a:ext>
            </a:extLst>
          </p:cNvPr>
          <p:cNvSpPr/>
          <p:nvPr/>
        </p:nvSpPr>
        <p:spPr>
          <a:xfrm>
            <a:off x="6970759" y="1432873"/>
            <a:ext cx="4369686" cy="242268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FEF8EF1-8157-4DAD-B178-60521E0B4656}"/>
              </a:ext>
            </a:extLst>
          </p:cNvPr>
          <p:cNvCxnSpPr/>
          <p:nvPr/>
        </p:nvCxnSpPr>
        <p:spPr>
          <a:xfrm>
            <a:off x="7454063" y="1951348"/>
            <a:ext cx="34030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776968-C75B-4D2D-BB8C-E99A49214AF2}"/>
              </a:ext>
            </a:extLst>
          </p:cNvPr>
          <p:cNvSpPr txBox="1"/>
          <p:nvPr/>
        </p:nvSpPr>
        <p:spPr>
          <a:xfrm>
            <a:off x="8163612" y="2282973"/>
            <a:ext cx="3403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영상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DD2DBD-1410-46F0-A78C-B7BC7B17908A}"/>
              </a:ext>
            </a:extLst>
          </p:cNvPr>
          <p:cNvSpPr txBox="1"/>
          <p:nvPr/>
        </p:nvSpPr>
        <p:spPr>
          <a:xfrm>
            <a:off x="9332536" y="4059181"/>
            <a:ext cx="2592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20181654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이동헌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20181658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이성진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484B4A-4FE1-4EE0-B98D-835FB449CB29}"/>
              </a:ext>
            </a:extLst>
          </p:cNvPr>
          <p:cNvSpPr/>
          <p:nvPr/>
        </p:nvSpPr>
        <p:spPr>
          <a:xfrm>
            <a:off x="7301568" y="3060873"/>
            <a:ext cx="36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-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535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988084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미션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942731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>
            <a:off x="8880523" y="206528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C79CB6-C841-4BC6-9072-A92FCC99C73A}"/>
              </a:ext>
            </a:extLst>
          </p:cNvPr>
          <p:cNvSpPr/>
          <p:nvPr/>
        </p:nvSpPr>
        <p:spPr>
          <a:xfrm>
            <a:off x="2403942" y="1885103"/>
            <a:ext cx="9505196" cy="432278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24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필수미션</a:t>
            </a:r>
            <a:endParaRPr lang="en-US" altLang="ko-KR" sz="2400" kern="0" dirty="0">
              <a:solidFill>
                <a:srgbClr val="E91201"/>
              </a:solidFill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30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빨간색 신호등 인식 시 </a:t>
            </a:r>
            <a:r>
              <a:rPr lang="en-US" altLang="ko-KR" sz="2000" kern="0" dirty="0">
                <a:latin typeface="맑은 고딕" panose="020B0503020000020004" pitchFamily="50" charset="-127"/>
                <a:ea typeface="배달의민족 도현" panose="020B0600000101010101"/>
              </a:rPr>
              <a:t>3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초간 정지</a:t>
            </a:r>
            <a:endParaRPr lang="en-US" altLang="ko-KR" sz="2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4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자율미션</a:t>
            </a:r>
            <a:endParaRPr lang="en-US" altLang="ko-KR" sz="2400" kern="0" dirty="0">
              <a:solidFill>
                <a:srgbClr val="E91201"/>
              </a:solidFill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8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</a:t>
            </a:r>
            <a:r>
              <a:rPr lang="ko-KR" altLang="en-US" sz="2800" kern="0" dirty="0">
                <a:latin typeface="맑은 고딕" panose="020B0503020000020004" pitchFamily="50" charset="-127"/>
                <a:ea typeface="배달의민족 도현" panose="020B0600000101010101"/>
              </a:rPr>
              <a:t> 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장애물 인식 시 경적 소리 </a:t>
            </a:r>
            <a:endParaRPr lang="en-US" altLang="ko-KR" sz="28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28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 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샛길 따라 주행 후</a:t>
            </a:r>
            <a:r>
              <a:rPr lang="en-US" altLang="ko-KR" sz="2000" kern="0" dirty="0">
                <a:latin typeface="맑은 고딕" panose="020B0503020000020004" pitchFamily="50" charset="-127"/>
                <a:ea typeface="배달의민족 도현" panose="020B0600000101010101"/>
              </a:rPr>
              <a:t>, 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파란색 신호등 인식 시 </a:t>
            </a:r>
            <a:endParaRPr lang="en-US" altLang="ko-KR" sz="2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en-US" altLang="ko-KR" sz="2000" kern="0" dirty="0">
                <a:latin typeface="맑은 고딕" panose="020B0503020000020004" pitchFamily="50" charset="-127"/>
                <a:ea typeface="배달의민족 도현" panose="020B0600000101010101"/>
              </a:rPr>
              <a:t>    </a:t>
            </a:r>
            <a:r>
              <a:rPr lang="ko-KR" altLang="en-US" sz="2000" kern="0" dirty="0">
                <a:latin typeface="맑은 고딕" panose="020B0503020000020004" pitchFamily="50" charset="-127"/>
                <a:ea typeface="배달의민족 도현" panose="020B0600000101010101"/>
              </a:rPr>
              <a:t>후진하여 트랙으로 복귀</a:t>
            </a:r>
            <a:endParaRPr lang="en-US" altLang="ko-KR" sz="2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1600" b="1" kern="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72906083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실행 영상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10" name="아리가만들어줌">
            <a:hlinkClick r:id="" action="ppaction://media"/>
            <a:extLst>
              <a:ext uri="{FF2B5EF4-FFF2-40B4-BE49-F238E27FC236}">
                <a16:creationId xmlns:a16="http://schemas.microsoft.com/office/drawing/2014/main" id="{58A1698F-A486-4263-BF3F-E0764A924E1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984067" y="1600199"/>
            <a:ext cx="9548025" cy="430344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504194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37167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10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10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10"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3284</TotalTime>
  <Words>46</Words>
  <Application>Microsoft Office PowerPoint</Application>
  <PresentationFormat>와이드스크린</PresentationFormat>
  <Paragraphs>15</Paragraphs>
  <Slides>3</Slides>
  <Notes>0</Notes>
  <HiddenSlides>0</HiddenSlides>
  <MMClips>1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3</vt:i4>
      </vt:variant>
    </vt:vector>
  </HeadingPairs>
  <TitlesOfParts>
    <vt:vector size="7" baseType="lpstr">
      <vt:lpstr>맑은 고딕</vt:lpstr>
      <vt:lpstr>Arial</vt:lpstr>
      <vt:lpstr>배달의민족 도현</vt:lpstr>
      <vt:lpstr>Office 테마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유지원</dc:creator>
  <cp:lastModifiedBy>(소프트웨어학부)이성진</cp:lastModifiedBy>
  <cp:revision>106</cp:revision>
  <dcterms:created xsi:type="dcterms:W3CDTF">2018-11-14T14:46:59Z</dcterms:created>
  <dcterms:modified xsi:type="dcterms:W3CDTF">2018-12-09T11:43:24Z</dcterms:modified>
</cp:coreProperties>
</file>